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59" r:id="rId4"/>
    <p:sldId id="263" r:id="rId5"/>
    <p:sldId id="262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41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4" autoAdjust="0"/>
  </p:normalViewPr>
  <p:slideViewPr>
    <p:cSldViewPr>
      <p:cViewPr>
        <p:scale>
          <a:sx n="115" d="100"/>
          <a:sy n="115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9100A-52B9-48CC-B04C-93D3980DEE52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F8359-FE16-4E84-ADE8-C34F6ACAAC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79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7" y="4346068"/>
            <a:ext cx="5026369" cy="3848874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51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11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75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72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98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91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1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2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66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2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78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DFC3-BF57-4983-AB7C-4A824F701549}" type="datetimeFigureOut">
              <a:rPr lang="zh-TW" altLang="en-US" smtClean="0"/>
              <a:t>2019/1/3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528C-E637-4664-A1BB-E6E0396D8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06" y="620688"/>
            <a:ext cx="9163584" cy="2808312"/>
          </a:xfrm>
          <a:prstGeom prst="rect">
            <a:avLst/>
          </a:prstGeom>
          <a:ln>
            <a:noFill/>
          </a:ln>
          <a:effectLst>
            <a:reflection stA="31000" endPos="57000" dir="5400000" sy="-100000" algn="bl" rotWithShape="0"/>
            <a:softEdge rad="112500"/>
          </a:effectLst>
        </p:spPr>
      </p:pic>
      <p:sp>
        <p:nvSpPr>
          <p:cNvPr id="3074" name="Text Box 23"/>
          <p:cNvSpPr txBox="1">
            <a:spLocks noChangeArrowheads="1"/>
          </p:cNvSpPr>
          <p:nvPr/>
        </p:nvSpPr>
        <p:spPr bwMode="auto">
          <a:xfrm>
            <a:off x="990600" y="5105400"/>
            <a:ext cx="73152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latin typeface="+mj-lt"/>
                <a:ea typeface="+mn-ea"/>
              </a:rPr>
              <a:t>2019 MIDDLE EAST SERVICE MATRIX</a:t>
            </a:r>
            <a:r>
              <a:rPr lang="en-US" altLang="zh-TW" sz="2800" dirty="0" smtClean="0">
                <a:solidFill>
                  <a:srgbClr val="0033CC"/>
                </a:solidFill>
                <a:latin typeface="+mj-lt"/>
              </a:rPr>
              <a:t> </a:t>
            </a:r>
          </a:p>
        </p:txBody>
      </p:sp>
      <p:sp>
        <p:nvSpPr>
          <p:cNvPr id="3076" name="文字方塊 1"/>
          <p:cNvSpPr txBox="1">
            <a:spLocks noChangeArrowheads="1"/>
          </p:cNvSpPr>
          <p:nvPr/>
        </p:nvSpPr>
        <p:spPr bwMode="auto">
          <a:xfrm>
            <a:off x="1547813" y="3644900"/>
            <a:ext cx="6192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YANG MING </a:t>
            </a:r>
          </a:p>
          <a:p>
            <a:pPr algn="ctr">
              <a:defRPr/>
            </a:pPr>
            <a:endParaRPr lang="zh-TW" altLang="en-US" sz="4800" dirty="0">
              <a:solidFill>
                <a:srgbClr val="00006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8873" y="4368440"/>
            <a:ext cx="4564071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THE </a:t>
            </a:r>
            <a:r>
              <a:rPr lang="en-US" altLang="zh-TW" sz="4800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ALLIANCE</a:t>
            </a:r>
            <a:endParaRPr lang="zh-TW" altLang="en-US" sz="4800" dirty="0">
              <a:ln w="1905"/>
              <a:gradFill flip="none" rotWithShape="1">
                <a:gsLst>
                  <a:gs pos="0">
                    <a:srgbClr val="0000FF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effectLst>
                <a:innerShdw blurRad="69850" dist="43180" dir="5400000">
                  <a:srgbClr val="0000FF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72036" y="609352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Version update: 2017/3/6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21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方塊 7"/>
          <p:cNvSpPr txBox="1">
            <a:spLocks noChangeArrowheads="1"/>
          </p:cNvSpPr>
          <p:nvPr/>
        </p:nvSpPr>
        <p:spPr bwMode="auto">
          <a:xfrm>
            <a:off x="746453" y="1566750"/>
            <a:ext cx="7797800" cy="206210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14350" indent="-5143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Service 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Loops with THE Alliance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CGX(AG2)</a:t>
            </a:r>
          </a:p>
          <a:p>
            <a:pPr marL="457200" lvl="1" indent="0">
              <a:defRPr/>
            </a:pP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l"/>
              <a:defRPr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827088" y="403225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2019 Middle East Services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1988" y="3628853"/>
            <a:ext cx="34833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5006"/>
            <a:ext cx="44561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52000"/>
                    </a14:imgEffect>
                    <a14:imgEffect>
                      <a14:brightnessContrast bright="22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720" y="1804988"/>
            <a:ext cx="4820023" cy="301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弧形向右箭號 4"/>
          <p:cNvSpPr/>
          <p:nvPr/>
        </p:nvSpPr>
        <p:spPr bwMode="auto">
          <a:xfrm rot="15220469" flipV="1">
            <a:off x="4191702" y="2484552"/>
            <a:ext cx="1527586" cy="2520564"/>
          </a:xfrm>
          <a:prstGeom prst="curvedRightArrow">
            <a:avLst/>
          </a:prstGeom>
          <a:solidFill>
            <a:srgbClr val="85D6FF">
              <a:alpha val="26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lang="zh-TW" altLang="en-US">
              <a:ea typeface="PMingLiU" pitchFamily="18" charset="-12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80528" y="1841744"/>
            <a:ext cx="91074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–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Middle East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     </a:t>
            </a:r>
            <a:endParaRPr lang="en-US" altLang="zh-TW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87636" y="4998075"/>
            <a:ext cx="8828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u="sng" dirty="0" smtClean="0"/>
              <a:t>Express</a:t>
            </a:r>
            <a:r>
              <a:rPr lang="en-US" altLang="zh-TW" dirty="0" smtClean="0"/>
              <a:t> connection to Jebel Ali, </a:t>
            </a:r>
            <a:r>
              <a:rPr lang="en-US" altLang="zh-TW" dirty="0" smtClean="0">
                <a:solidFill>
                  <a:srgbClr val="FF0000"/>
                </a:solidFill>
              </a:rPr>
              <a:t>Hamad</a:t>
            </a:r>
            <a:r>
              <a:rPr lang="en-US" altLang="zh-TW" dirty="0" smtClean="0"/>
              <a:t>, Umm Qasr market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u="sng" dirty="0" smtClean="0"/>
              <a:t>Direct</a:t>
            </a:r>
            <a:r>
              <a:rPr lang="en-US" altLang="zh-TW" dirty="0" smtClean="0"/>
              <a:t> connection between </a:t>
            </a:r>
            <a:r>
              <a:rPr lang="en-US" altLang="zh-TW" dirty="0" smtClean="0"/>
              <a:t> </a:t>
            </a:r>
            <a:r>
              <a:rPr lang="en-US" altLang="zh-TW" dirty="0" smtClean="0"/>
              <a:t>China, Taiwan and Middle </a:t>
            </a:r>
            <a:r>
              <a:rPr lang="en-US" altLang="zh-TW" dirty="0" smtClean="0"/>
              <a:t>East</a:t>
            </a:r>
            <a:endParaRPr lang="en-US" altLang="zh-TW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b="1" u="sng" dirty="0" smtClean="0"/>
              <a:t>Extensive</a:t>
            </a:r>
            <a:r>
              <a:rPr lang="en-US" altLang="zh-TW" dirty="0" smtClean="0"/>
              <a:t> coverage of Southeast Asia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88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20081" y="116632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Middle East Loop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72" y="620688"/>
            <a:ext cx="655272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77542"/>
              </p:ext>
            </p:extLst>
          </p:nvPr>
        </p:nvGraphicFramePr>
        <p:xfrm>
          <a:off x="683568" y="2994815"/>
          <a:ext cx="4248471" cy="1860041"/>
        </p:xfrm>
        <a:graphic>
          <a:graphicData uri="http://schemas.openxmlformats.org/drawingml/2006/table">
            <a:tbl>
              <a:tblPr/>
              <a:tblGrid>
                <a:gridCol w="849694"/>
                <a:gridCol w="773603"/>
                <a:gridCol w="875058"/>
                <a:gridCol w="875058"/>
                <a:gridCol w="875058"/>
              </a:tblGrid>
              <a:tr h="268752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W-Bound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AEJEA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QAHMD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IQUQR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ETB/ETD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WED/THU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THU/FRI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SAT/MON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CNSHG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THU/FRI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CNNBO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SAT/SAT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TWKHH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MON/TUE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CNXMN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WED/WED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CNSHK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THU/FRI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MYPKG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TUE/WED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60904"/>
              </p:ext>
            </p:extLst>
          </p:nvPr>
        </p:nvGraphicFramePr>
        <p:xfrm>
          <a:off x="683568" y="4941168"/>
          <a:ext cx="7632847" cy="1380197"/>
        </p:xfrm>
        <a:graphic>
          <a:graphicData uri="http://schemas.openxmlformats.org/drawingml/2006/table">
            <a:tbl>
              <a:tblPr/>
              <a:tblGrid>
                <a:gridCol w="738954"/>
                <a:gridCol w="675871"/>
                <a:gridCol w="1036337"/>
                <a:gridCol w="1036337"/>
                <a:gridCol w="1036337"/>
                <a:gridCol w="1036337"/>
                <a:gridCol w="1036337"/>
                <a:gridCol w="1036337"/>
              </a:tblGrid>
              <a:tr h="305777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E-Bound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MYPKG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TWKHH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CNSHG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CNNBO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CNXMN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CNSHK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ETB/ETD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TUE/WED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MON/TUE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THU/FRI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SAT/SAT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WED/WED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THU/FRI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QAHMD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THU/FRI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IQUQR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SAT/MON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AEJEA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TUE/WED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436096" y="3391832"/>
            <a:ext cx="280831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sz="1200" b="1" dirty="0" smtClean="0"/>
          </a:p>
          <a:p>
            <a:r>
              <a:rPr lang="en-US" altLang="zh-TW" sz="1200" b="1" dirty="0" smtClean="0"/>
              <a:t>Service Highlights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200" dirty="0" smtClean="0"/>
              <a:t>Direct &amp; Express service from Central, Southern China, Malaysia to Jebel Ali, Hamad &amp; Umm Qasr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1200" dirty="0" smtClean="0"/>
              <a:t>Unique call port of Xiamen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067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字方塊 24"/>
          <p:cNvSpPr txBox="1">
            <a:spLocks noChangeArrowheads="1"/>
          </p:cNvSpPr>
          <p:nvPr/>
        </p:nvSpPr>
        <p:spPr bwMode="auto">
          <a:xfrm>
            <a:off x="2124075" y="1916113"/>
            <a:ext cx="4967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  <a:latin typeface="+mn-lt"/>
              </a:rPr>
              <a:t>Thank you! </a:t>
            </a:r>
          </a:p>
          <a:p>
            <a:pPr>
              <a:defRPr/>
            </a:pPr>
            <a:r>
              <a:rPr lang="en-US" altLang="zh-TW" sz="1200" dirty="0">
                <a:solidFill>
                  <a:srgbClr val="FF0000"/>
                </a:solidFill>
                <a:latin typeface="+mn-lt"/>
              </a:rPr>
              <a:t>Please contact with your local sales for further information.  </a:t>
            </a:r>
            <a:endParaRPr lang="zh-TW" altLang="en-US" sz="1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37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177</Words>
  <Application>Microsoft Office PowerPoint</Application>
  <PresentationFormat>如螢幕大小 (4:3)</PresentationFormat>
  <Paragraphs>113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YM-BTTF Andrew Lin 林祖成</dc:creator>
  <cp:lastModifiedBy>YM-CMBC Josie Yang 楊惠筠</cp:lastModifiedBy>
  <cp:revision>47</cp:revision>
  <dcterms:created xsi:type="dcterms:W3CDTF">2017-03-06T01:49:20Z</dcterms:created>
  <dcterms:modified xsi:type="dcterms:W3CDTF">2019-01-03T08:16:52Z</dcterms:modified>
</cp:coreProperties>
</file>